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Sep 04 2023 20:24:15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5.png" Type="http://schemas.openxmlformats.org/officeDocument/2006/relationships/image"/><Relationship Id="rId2" Target="../media/image236.png" Type="http://schemas.openxmlformats.org/officeDocument/2006/relationships/image"/><Relationship Id="rId3" Target="../media/image237.png" Type="http://schemas.openxmlformats.org/officeDocument/2006/relationships/image"/><Relationship Id="rId4" Target="../media/image238.png" Type="http://schemas.openxmlformats.org/officeDocument/2006/relationships/image"/><Relationship Id="rId5" Target="../media/image239.png" Type="http://schemas.openxmlformats.org/officeDocument/2006/relationships/image"/><Relationship Id="rId6" Target="../media/image240.png" Type="http://schemas.openxmlformats.org/officeDocument/2006/relationships/image"/><Relationship Id="rId7" Target="../media/image241.png" Type="http://schemas.openxmlformats.org/officeDocument/2006/relationships/image"/><Relationship Id="rId8" Target="../media/image242.png" Type="http://schemas.openxmlformats.org/officeDocument/2006/relationships/image"/><Relationship Id="rId9" Target="../media/image243.png" Type="http://schemas.openxmlformats.org/officeDocument/2006/relationships/image"/><Relationship Id="rId10" Target="../media/image244.png" Type="http://schemas.openxmlformats.org/officeDocument/2006/relationships/image"/><Relationship Id="rId11" Target="../media/image245.png" Type="http://schemas.openxmlformats.org/officeDocument/2006/relationships/image"/><Relationship Id="rId12" Target="../media/image246.png" Type="http://schemas.openxmlformats.org/officeDocument/2006/relationships/image"/><Relationship Id="rId13" Target="../media/image247.png" Type="http://schemas.openxmlformats.org/officeDocument/2006/relationships/image"/><Relationship Id="rId14" Target="../media/image248.png" Type="http://schemas.openxmlformats.org/officeDocument/2006/relationships/image"/><Relationship Id="rId15" Target="../media/image249.png" Type="http://schemas.openxmlformats.org/officeDocument/2006/relationships/image"/><Relationship Id="rId16" Target="../media/image250.png" Type="http://schemas.openxmlformats.org/officeDocument/2006/relationships/image"/><Relationship Id="rId17" Target="../media/image251.png" Type="http://schemas.openxmlformats.org/officeDocument/2006/relationships/image"/><Relationship Id="rId18" Target="../media/image252.png" Type="http://schemas.openxmlformats.org/officeDocument/2006/relationships/image"/><Relationship Id="rId19" Target="../media/image253.png" Type="http://schemas.openxmlformats.org/officeDocument/2006/relationships/image"/><Relationship Id="rId20" Target="../media/image254.png" Type="http://schemas.openxmlformats.org/officeDocument/2006/relationships/image"/><Relationship Id="rId21" Target="../media/image255.png" Type="http://schemas.openxmlformats.org/officeDocument/2006/relationships/image"/><Relationship Id="rId22" Target="../media/image256.png" Type="http://schemas.openxmlformats.org/officeDocument/2006/relationships/image"/><Relationship Id="rId23" Target="../media/image257.png" Type="http://schemas.openxmlformats.org/officeDocument/2006/relationships/image"/><Relationship Id="rId24" Target="../media/image258.png" Type="http://schemas.openxmlformats.org/officeDocument/2006/relationships/image"/><Relationship Id="rId25" Target="../media/image259.png" Type="http://schemas.openxmlformats.org/officeDocument/2006/relationships/image"/><Relationship Id="rId26" Target="../media/image260.png" Type="http://schemas.openxmlformats.org/officeDocument/2006/relationships/image"/><Relationship Id="rId27" Target="../media/image261.png" Type="http://schemas.openxmlformats.org/officeDocument/2006/relationships/image"/><Relationship Id="rId28" Target="../media/image262.png" Type="http://schemas.openxmlformats.org/officeDocument/2006/relationships/image"/><Relationship Id="rId29" Target="../media/image263.png" Type="http://schemas.openxmlformats.org/officeDocument/2006/relationships/image"/><Relationship Id="rId30" Target="../media/image264.png" Type="http://schemas.openxmlformats.org/officeDocument/2006/relationships/image"/><Relationship Id="rId31" Target="../media/image265.png" Type="http://schemas.openxmlformats.org/officeDocument/2006/relationships/image"/><Relationship Id="rId32" Target="../media/image266.png" Type="http://schemas.openxmlformats.org/officeDocument/2006/relationships/image"/><Relationship Id="rId33" Target="../media/image267.png" Type="http://schemas.openxmlformats.org/officeDocument/2006/relationships/image"/><Relationship Id="rId34" Target="../media/image268.png" Type="http://schemas.openxmlformats.org/officeDocument/2006/relationships/image"/><Relationship Id="rId35" Target="../media/image269.png" Type="http://schemas.openxmlformats.org/officeDocument/2006/relationships/image"/><Relationship Id="rId36" Target="../media/image27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media/image275.png" Type="http://schemas.openxmlformats.org/officeDocument/2006/relationships/image"/><Relationship Id="rId4" Target="../media/image276.png" Type="http://schemas.openxmlformats.org/officeDocument/2006/relationships/image"/><Relationship Id="rId5" Target="../media/image277.png" Type="http://schemas.openxmlformats.org/officeDocument/2006/relationships/image"/><Relationship Id="rId6" Target="../media/image278.png" Type="http://schemas.openxmlformats.org/officeDocument/2006/relationships/image"/><Relationship Id="rId7" Target="../media/image27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0.png" Type="http://schemas.openxmlformats.org/officeDocument/2006/relationships/image"/><Relationship Id="rId2" Target="../media/image281.png" Type="http://schemas.openxmlformats.org/officeDocument/2006/relationships/image"/><Relationship Id="rId3" Target="../media/image282.png" Type="http://schemas.openxmlformats.org/officeDocument/2006/relationships/image"/><Relationship Id="rId4" Target="../media/image283.png" Type="http://schemas.openxmlformats.org/officeDocument/2006/relationships/image"/><Relationship Id="rId5" Target="../media/image284.png" Type="http://schemas.openxmlformats.org/officeDocument/2006/relationships/image"/><Relationship Id="rId6" Target="../media/image285.png" Type="http://schemas.openxmlformats.org/officeDocument/2006/relationships/image"/><Relationship Id="rId7" Target="../media/image286.png" Type="http://schemas.openxmlformats.org/officeDocument/2006/relationships/image"/><Relationship Id="rId8" Target="../media/image287.png" Type="http://schemas.openxmlformats.org/officeDocument/2006/relationships/image"/><Relationship Id="rId9" Target="../media/image288.png" Type="http://schemas.openxmlformats.org/officeDocument/2006/relationships/image"/><Relationship Id="rId10" Target="../media/image289.png" Type="http://schemas.openxmlformats.org/officeDocument/2006/relationships/image"/><Relationship Id="rId11" Target="../media/image290.png" Type="http://schemas.openxmlformats.org/officeDocument/2006/relationships/image"/><Relationship Id="rId12" Target="../media/image291.png" Type="http://schemas.openxmlformats.org/officeDocument/2006/relationships/image"/><Relationship Id="rId13" Target="../media/image292.png" Type="http://schemas.openxmlformats.org/officeDocument/2006/relationships/image"/><Relationship Id="rId14" Target="../media/image293.png" Type="http://schemas.openxmlformats.org/officeDocument/2006/relationships/image"/><Relationship Id="rId15" Target="../media/image294.png" Type="http://schemas.openxmlformats.org/officeDocument/2006/relationships/image"/><Relationship Id="rId16" Target="../media/image295.png" Type="http://schemas.openxmlformats.org/officeDocument/2006/relationships/image"/><Relationship Id="rId17" Target="../media/image296.png" Type="http://schemas.openxmlformats.org/officeDocument/2006/relationships/image"/><Relationship Id="rId18" Target="../media/image297.png" Type="http://schemas.openxmlformats.org/officeDocument/2006/relationships/image"/><Relationship Id="rId19" Target="../media/image298.png" Type="http://schemas.openxmlformats.org/officeDocument/2006/relationships/image"/><Relationship Id="rId20" Target="../media/image299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0.png" Type="http://schemas.openxmlformats.org/officeDocument/2006/relationships/image"/><Relationship Id="rId2" Target="../media/image301.png" Type="http://schemas.openxmlformats.org/officeDocument/2006/relationships/image"/><Relationship Id="rId3" Target="../media/image302.png" Type="http://schemas.openxmlformats.org/officeDocument/2006/relationships/image"/><Relationship Id="rId4" Target="../media/image303.png" Type="http://schemas.openxmlformats.org/officeDocument/2006/relationships/image"/><Relationship Id="rId5" Target="../media/image304.png" Type="http://schemas.openxmlformats.org/officeDocument/2006/relationships/image"/><Relationship Id="rId6" Target="../media/image305.png" Type="http://schemas.openxmlformats.org/officeDocument/2006/relationships/image"/><Relationship Id="rId7" Target="../media/image306.png" Type="http://schemas.openxmlformats.org/officeDocument/2006/relationships/image"/><Relationship Id="rId8" Target="../media/image307.png" Type="http://schemas.openxmlformats.org/officeDocument/2006/relationships/image"/><Relationship Id="rId9" Target="../media/image308.png" Type="http://schemas.openxmlformats.org/officeDocument/2006/relationships/image"/><Relationship Id="rId10" Target="../media/image309.png" Type="http://schemas.openxmlformats.org/officeDocument/2006/relationships/image"/><Relationship Id="rId11" Target="../media/image310.png" Type="http://schemas.openxmlformats.org/officeDocument/2006/relationships/image"/><Relationship Id="rId12" Target="../media/image311.png" Type="http://schemas.openxmlformats.org/officeDocument/2006/relationships/image"/><Relationship Id="rId13" Target="../media/image312.png" Type="http://schemas.openxmlformats.org/officeDocument/2006/relationships/image"/><Relationship Id="rId14" Target="../media/image313.png" Type="http://schemas.openxmlformats.org/officeDocument/2006/relationships/image"/><Relationship Id="rId15" Target="../media/image314.png" Type="http://schemas.openxmlformats.org/officeDocument/2006/relationships/image"/><Relationship Id="rId16" Target="../media/image31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6.png" Type="http://schemas.openxmlformats.org/officeDocument/2006/relationships/image"/><Relationship Id="rId2" Target="../media/image317.png" Type="http://schemas.openxmlformats.org/officeDocument/2006/relationships/image"/><Relationship Id="rId3" Target="../media/image318.png" Type="http://schemas.openxmlformats.org/officeDocument/2006/relationships/image"/><Relationship Id="rId4" Target="../media/image319.png" Type="http://schemas.openxmlformats.org/officeDocument/2006/relationships/image"/><Relationship Id="rId5" Target="../media/image320.png" Type="http://schemas.openxmlformats.org/officeDocument/2006/relationships/image"/><Relationship Id="rId6" Target="../media/image321.png" Type="http://schemas.openxmlformats.org/officeDocument/2006/relationships/image"/><Relationship Id="rId7" Target="../media/image322.png" Type="http://schemas.openxmlformats.org/officeDocument/2006/relationships/image"/><Relationship Id="rId8" Target="../media/image323.png" Type="http://schemas.openxmlformats.org/officeDocument/2006/relationships/image"/><Relationship Id="rId9" Target="../media/image324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5.png" Type="http://schemas.openxmlformats.org/officeDocument/2006/relationships/image"/><Relationship Id="rId2" Target="../media/image326.png" Type="http://schemas.openxmlformats.org/officeDocument/2006/relationships/image"/><Relationship Id="rId3" Target="../media/image327.png" Type="http://schemas.openxmlformats.org/officeDocument/2006/relationships/image"/><Relationship Id="rId4" Target="../media/image328.png" Type="http://schemas.openxmlformats.org/officeDocument/2006/relationships/image"/><Relationship Id="rId5" Target="../media/image329.png" Type="http://schemas.openxmlformats.org/officeDocument/2006/relationships/image"/><Relationship Id="rId6" Target="../media/image330.png" Type="http://schemas.openxmlformats.org/officeDocument/2006/relationships/image"/><Relationship Id="rId7" Target="../media/image331.png" Type="http://schemas.openxmlformats.org/officeDocument/2006/relationships/image"/><Relationship Id="rId8" Target="../media/image332.png" Type="http://schemas.openxmlformats.org/officeDocument/2006/relationships/image"/><Relationship Id="rId9" Target="../media/image333.png" Type="http://schemas.openxmlformats.org/officeDocument/2006/relationships/image"/><Relationship Id="rId10" Target="../media/image334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media/image351.png" Type="http://schemas.openxmlformats.org/officeDocument/2006/relationships/image"/><Relationship Id="rId18" Target="../media/image352.png" Type="http://schemas.openxmlformats.org/officeDocument/2006/relationships/image"/><Relationship Id="rId19" Target="../media/image353.png" Type="http://schemas.openxmlformats.org/officeDocument/2006/relationships/image"/><Relationship Id="rId20" Target="../media/image354.png" Type="http://schemas.openxmlformats.org/officeDocument/2006/relationships/image"/><Relationship Id="rId21" Target="../media/image355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media/image366.png" Type="http://schemas.openxmlformats.org/officeDocument/2006/relationships/image"/><Relationship Id="rId12" Target="../media/image367.png" Type="http://schemas.openxmlformats.org/officeDocument/2006/relationships/image"/><Relationship Id="rId13" Target="../media/image368.png" Type="http://schemas.openxmlformats.org/officeDocument/2006/relationships/image"/><Relationship Id="rId14" Target="../media/image369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6.png" Type="http://schemas.openxmlformats.org/officeDocument/2006/relationships/image"/><Relationship Id="rId2" Target="../media/image387.png" Type="http://schemas.openxmlformats.org/officeDocument/2006/relationships/image"/><Relationship Id="rId3" Target="../media/image388.png" Type="http://schemas.openxmlformats.org/officeDocument/2006/relationships/image"/><Relationship Id="rId4" Target="../media/image389.png" Type="http://schemas.openxmlformats.org/officeDocument/2006/relationships/image"/><Relationship Id="rId5" Target="../media/image390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8.png" Type="http://schemas.openxmlformats.org/officeDocument/2006/relationships/image"/><Relationship Id="rId2" Target="../media/image399.png" Type="http://schemas.openxmlformats.org/officeDocument/2006/relationships/image"/><Relationship Id="rId3" Target="../media/image400.png" Type="http://schemas.openxmlformats.org/officeDocument/2006/relationships/image"/><Relationship Id="rId4" Target="../media/image401.png" Type="http://schemas.openxmlformats.org/officeDocument/2006/relationships/image"/><Relationship Id="rId5" Target="../media/image402.png" Type="http://schemas.openxmlformats.org/officeDocument/2006/relationships/image"/><Relationship Id="rId6" Target="../media/image403.png" Type="http://schemas.openxmlformats.org/officeDocument/2006/relationships/image"/><Relationship Id="rId7" Target="../media/image404.png" Type="http://schemas.openxmlformats.org/officeDocument/2006/relationships/image"/><Relationship Id="rId8" Target="../media/image405.png" Type="http://schemas.openxmlformats.org/officeDocument/2006/relationships/image"/><Relationship Id="rId9" Target="../media/image406.png" Type="http://schemas.openxmlformats.org/officeDocument/2006/relationships/image"/><Relationship Id="rId10" Target="../media/image407.png" Type="http://schemas.openxmlformats.org/officeDocument/2006/relationships/image"/><Relationship Id="rId11" Target="../media/image408.png" Type="http://schemas.openxmlformats.org/officeDocument/2006/relationships/image"/><Relationship Id="rId12" Target="../media/image409.png" Type="http://schemas.openxmlformats.org/officeDocument/2006/relationships/image"/><Relationship Id="rId13" Target="../media/image410.png" Type="http://schemas.openxmlformats.org/officeDocument/2006/relationships/image"/><Relationship Id="rId14" Target="../media/image411.png" Type="http://schemas.openxmlformats.org/officeDocument/2006/relationships/image"/><Relationship Id="rId15" Target="../media/image412.png" Type="http://schemas.openxmlformats.org/officeDocument/2006/relationships/image"/><Relationship Id="rId16" Target="../media/image413.png" Type="http://schemas.openxmlformats.org/officeDocument/2006/relationships/image"/><Relationship Id="rId17" Target="../media/image414.png" Type="http://schemas.openxmlformats.org/officeDocument/2006/relationships/image"/><Relationship Id="rId18" Target="../media/image415.png" Type="http://schemas.openxmlformats.org/officeDocument/2006/relationships/image"/><Relationship Id="rId19" Target="../media/image416.png" Type="http://schemas.openxmlformats.org/officeDocument/2006/relationships/image"/><Relationship Id="rId20" Target="../media/image417.png" Type="http://schemas.openxmlformats.org/officeDocument/2006/relationships/image"/><Relationship Id="rId21" Target="../media/image418.png" Type="http://schemas.openxmlformats.org/officeDocument/2006/relationships/image"/><Relationship Id="rId22" Target="../media/image419.png" Type="http://schemas.openxmlformats.org/officeDocument/2006/relationships/image"/><Relationship Id="rId23" Target="../media/image420.png" Type="http://schemas.openxmlformats.org/officeDocument/2006/relationships/image"/><Relationship Id="rId24" Target="../media/image421.png" Type="http://schemas.openxmlformats.org/officeDocument/2006/relationships/image"/><Relationship Id="rId25" Target="../media/image422.png" Type="http://schemas.openxmlformats.org/officeDocument/2006/relationships/image"/><Relationship Id="rId26" Target="../media/image423.png" Type="http://schemas.openxmlformats.org/officeDocument/2006/relationships/image"/><Relationship Id="rId27" Target="../media/image424.png" Type="http://schemas.openxmlformats.org/officeDocument/2006/relationships/image"/><Relationship Id="rId28" Target="../media/image425.png" Type="http://schemas.openxmlformats.org/officeDocument/2006/relationships/image"/><Relationship Id="rId29" Target="../media/image426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slideLayouts/slideLayout1.xml" Type="http://schemas.openxmlformats.org/officeDocument/2006/relationships/slideLayout"/><Relationship Id="rId20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9.png" Type="http://schemas.openxmlformats.org/officeDocument/2006/relationships/image"/><Relationship Id="rId2" Target="../media/image200.png" Type="http://schemas.openxmlformats.org/officeDocument/2006/relationships/image"/><Relationship Id="rId3" Target="../media/image201.png" Type="http://schemas.openxmlformats.org/officeDocument/2006/relationships/image"/><Relationship Id="rId4" Target="../media/image202.png" Type="http://schemas.openxmlformats.org/officeDocument/2006/relationships/image"/><Relationship Id="rId5" Target="../media/image203.png" Type="http://schemas.openxmlformats.org/officeDocument/2006/relationships/image"/><Relationship Id="rId6" Target="../media/image204.png" Type="http://schemas.openxmlformats.org/officeDocument/2006/relationships/image"/><Relationship Id="rId7" Target="../media/image205.png" Type="http://schemas.openxmlformats.org/officeDocument/2006/relationships/image"/><Relationship Id="rId8" Target="../media/image206.png" Type="http://schemas.openxmlformats.org/officeDocument/2006/relationships/image"/><Relationship Id="rId9" Target="../media/image207.png" Type="http://schemas.openxmlformats.org/officeDocument/2006/relationships/image"/><Relationship Id="rId10" Target="../media/image208.png" Type="http://schemas.openxmlformats.org/officeDocument/2006/relationships/image"/><Relationship Id="rId11" Target="../media/image209.png" Type="http://schemas.openxmlformats.org/officeDocument/2006/relationships/image"/><Relationship Id="rId12" Target="../media/image210.png" Type="http://schemas.openxmlformats.org/officeDocument/2006/relationships/image"/><Relationship Id="rId13" Target="../media/image211.png" Type="http://schemas.openxmlformats.org/officeDocument/2006/relationships/image"/><Relationship Id="rId14" Target="../media/image212.png" Type="http://schemas.openxmlformats.org/officeDocument/2006/relationships/image"/><Relationship Id="rId15" Target="../media/image213.png" Type="http://schemas.openxmlformats.org/officeDocument/2006/relationships/image"/><Relationship Id="rId16" Target="../media/image214.png" Type="http://schemas.openxmlformats.org/officeDocument/2006/relationships/image"/><Relationship Id="rId17" Target="../media/image215.png" Type="http://schemas.openxmlformats.org/officeDocument/2006/relationships/image"/><Relationship Id="rId18" Target="../media/image216.png" Type="http://schemas.openxmlformats.org/officeDocument/2006/relationships/image"/><Relationship Id="rId19" Target="../media/image217.png" Type="http://schemas.openxmlformats.org/officeDocument/2006/relationships/image"/><Relationship Id="rId20" Target="../media/image218.png" Type="http://schemas.openxmlformats.org/officeDocument/2006/relationships/image"/><Relationship Id="rId21" Target="../media/image219.png" Type="http://schemas.openxmlformats.org/officeDocument/2006/relationships/image"/><Relationship Id="rId22" Target="../media/image220.png" Type="http://schemas.openxmlformats.org/officeDocument/2006/relationships/image"/><Relationship Id="rId23" Target="../media/image221.png" Type="http://schemas.openxmlformats.org/officeDocument/2006/relationships/image"/><Relationship Id="rId24" Target="../media/image222.png" Type="http://schemas.openxmlformats.org/officeDocument/2006/relationships/image"/><Relationship Id="rId25" Target="../media/image223.png" Type="http://schemas.openxmlformats.org/officeDocument/2006/relationships/image"/><Relationship Id="rId26" Target="../media/image224.png" Type="http://schemas.openxmlformats.org/officeDocument/2006/relationships/image"/><Relationship Id="rId27" Target="../media/image225.png" Type="http://schemas.openxmlformats.org/officeDocument/2006/relationships/image"/><Relationship Id="rId28" Target="../media/image226.png" Type="http://schemas.openxmlformats.org/officeDocument/2006/relationships/image"/><Relationship Id="rId29" Target="../media/image227.png" Type="http://schemas.openxmlformats.org/officeDocument/2006/relationships/image"/><Relationship Id="rId30" Target="../media/image228.png" Type="http://schemas.openxmlformats.org/officeDocument/2006/relationships/image"/><Relationship Id="rId31" Target="../media/image229.png" Type="http://schemas.openxmlformats.org/officeDocument/2006/relationships/image"/><Relationship Id="rId32" Target="../media/image230.png" Type="http://schemas.openxmlformats.org/officeDocument/2006/relationships/image"/><Relationship Id="rId33" Target="../media/image231.png" Type="http://schemas.openxmlformats.org/officeDocument/2006/relationships/image"/><Relationship Id="rId34" Target="../media/image232.png" Type="http://schemas.openxmlformats.org/officeDocument/2006/relationships/image"/><Relationship Id="rId35" Target="../media/image233.png" Type="http://schemas.openxmlformats.org/officeDocument/2006/relationships/image"/><Relationship Id="rId36" Target="../media/image23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c03a06c-f1bb-46f8-84d8-9378432b280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ublic-gateway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eb2d5a0-24ff-11eb-9437-631d7272fff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049020-80f4-11eb-a0f7-e35ec9b405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5f8ac0-98f7-11e9-a40c-5b3c4bf3cc6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67ab6d8-48dd-485a-adf9-30d5107537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openshif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d517bf0-88ba-11ea-a52e-91aeb42a40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schema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bc0cdb0-af2a-11ea-98c7-29e5db8226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BM_Secure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831e900-82d6-11ec-95c5-c12c5a5d968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ecurity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db08950-01bb-11ec-a538-57bede45088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B08BA3-D14D-4BD9-A5E6-EF67C52D35C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888FFEA-E976-4F83-B7EC-288233BF62E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df77820-deed-11e9-911d-5f09017358f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c35fb8c-bc5b-431b-859e-3861771d584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56153d0-5ad0-11e9-b7f9-41319ef2212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8d8cf56-652e-4536-9d6b-3950670f920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acdbc42-8965-48f9-8a3c-1c728b6ed2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ubne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82c1d79-9176-4597-9cff-941a8d6cfd4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512e5f0-64fb-11e8-9c23-830c05b8b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c064227-c9d5-4842-801c-e72cd9d848d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38a4da0-c353-11e9-83b6-a36a57a97a0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p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endpoint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87073fb-ba5b-9407-d2ac-938308d890e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irtual-server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nstan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mware.directorsi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mware.vd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1c53b72-918f-4869-b834-2d99eb28422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ad019f3-0fd6-4c25-966d-f3952481a87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d307850-0404-11eb-8c8b-c7d7505f656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9ba9d4c-b1c5-4cc3-a163-38b580121e0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2fbfff4-12c7-ccd0-80e6-603e8607468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3834340-4a6d-11ed-97d2-959039ad2a2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d259f0-9990-11e8-acc8-b9f54a8f166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2023-09-04T20:24:19.179Z</dcterms:created>
  <dcterms:modified xsi:type="dcterms:W3CDTF">2023-09-04T20:24:19.179Z</dcterms:modified>
</cp:coreProperties>
</file>